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  <p:sldId id="258" r:id="rId7"/>
    <p:sldId id="259" r:id="rId8"/>
    <p:sldId id="261" r:id="rId9"/>
    <p:sldId id="262" r:id="rId10"/>
    <p:sldId id="263" r:id="rId11"/>
    <p:sldId id="264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F9ACE0-6920-0751-CD13-AC826E40E5E4}" v="19" dt="2025-07-28T03:52:37.9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Title 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dirty="0"/>
              <a:t>Proposal Title</a:t>
            </a:r>
          </a:p>
          <a:p>
            <a:r>
              <a:rPr lang="en-US" dirty="0"/>
              <a:t>Name of the Principal</a:t>
            </a:r>
            <a:r>
              <a:rPr dirty="0"/>
              <a:t> Investigator</a:t>
            </a:r>
            <a:endParaRPr dirty="0">
              <a:ea typeface="Calibri"/>
              <a:cs typeface="Calibri"/>
            </a:endParaRPr>
          </a:p>
          <a:p>
            <a:r>
              <a:rPr dirty="0"/>
              <a:t>Institution/Department</a:t>
            </a:r>
            <a:endParaRPr dirty="0">
              <a:ea typeface="Calibri"/>
              <a:cs typeface="Calibri"/>
            </a:endParaRPr>
          </a:p>
          <a:p>
            <a:r>
              <a:rPr dirty="0"/>
              <a:t>Date of Presentation</a:t>
            </a:r>
            <a:endParaRPr dirty="0"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Background &amp; Rationale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dirty="0"/>
              <a:t>Brief overview of the health problem</a:t>
            </a:r>
          </a:p>
          <a:p>
            <a:r>
              <a:rPr dirty="0"/>
              <a:t>Significance and relevance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Primary Objective</a:t>
            </a:r>
          </a:p>
          <a:p>
            <a:r>
              <a:t>Secondary Objectives (if applicable)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Proposed Approach/Methodology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Study design</a:t>
            </a:r>
          </a:p>
          <a:p>
            <a:r>
              <a:t>Key activities/interventions</a:t>
            </a:r>
          </a:p>
          <a:p>
            <a:r>
              <a:t>Target population/setting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Expected Outcomes &amp; Impact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Anticipated results</a:t>
            </a:r>
          </a:p>
          <a:p>
            <a:r>
              <a:t>Public health or scientific impact</a:t>
            </a:r>
          </a:p>
          <a:p>
            <a:r>
              <a:t>Potential for scale-up or policy relevance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Timeline &amp; Milestones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Project duration</a:t>
            </a:r>
          </a:p>
          <a:p>
            <a:r>
              <a:t>Key phases and deliverables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Team &amp; Collaborators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Key team members</a:t>
            </a:r>
          </a:p>
          <a:p>
            <a:r>
              <a:t>Collaborating institutions/partners (if any)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Budget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B</a:t>
            </a:r>
            <a:r>
              <a:rPr dirty="0" err="1"/>
              <a:t>udget</a:t>
            </a:r>
            <a:r>
              <a:rPr dirty="0"/>
              <a:t> breakdown</a:t>
            </a:r>
          </a:p>
          <a:p>
            <a:r>
              <a:rPr dirty="0"/>
              <a:t>Justification of major costs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 &amp; Way Forward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dirty="0"/>
              <a:t>Summary of proposal’s significance</a:t>
            </a:r>
          </a:p>
          <a:p>
            <a:r>
              <a:rPr dirty="0"/>
              <a:t>Final remarks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295DD9E1870A4893DF48C669219D3B" ma:contentTypeVersion="14" ma:contentTypeDescription="Create a new document." ma:contentTypeScope="" ma:versionID="06afcac1cf52be3cb4ae35b6e92e7df9">
  <xsd:schema xmlns:xsd="http://www.w3.org/2001/XMLSchema" xmlns:xs="http://www.w3.org/2001/XMLSchema" xmlns:p="http://schemas.microsoft.com/office/2006/metadata/properties" xmlns:ns2="014fedec-cc8c-4a05-b89b-c864fd241700" xmlns:ns3="d0ca8b03-0d45-4418-b5e4-2ac0fabbf316" targetNamespace="http://schemas.microsoft.com/office/2006/metadata/properties" ma:root="true" ma:fieldsID="5d3a1e3877cd8668ef7e93c4ae226244" ns2:_="" ns3:_="">
    <xsd:import namespace="014fedec-cc8c-4a05-b89b-c864fd241700"/>
    <xsd:import namespace="d0ca8b03-0d45-4418-b5e4-2ac0fabbf31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4fedec-cc8c-4a05-b89b-c864fd24170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2ef989e5-4eb9-4593-ac10-1622792fa189}" ma:internalName="TaxCatchAll" ma:showField="CatchAllData" ma:web="014fedec-cc8c-4a05-b89b-c864fd2417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ca8b03-0d45-4418-b5e4-2ac0fabbf3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b3dcac74-a291-447c-a779-8f2e0b73840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0ca8b03-0d45-4418-b5e4-2ac0fabbf316">
      <Terms xmlns="http://schemas.microsoft.com/office/infopath/2007/PartnerControls"/>
    </lcf76f155ced4ddcb4097134ff3c332f>
    <TaxCatchAll xmlns="014fedec-cc8c-4a05-b89b-c864fd241700" xsi:nil="true"/>
  </documentManagement>
</p:properties>
</file>

<file path=customXml/itemProps1.xml><?xml version="1.0" encoding="utf-8"?>
<ds:datastoreItem xmlns:ds="http://schemas.openxmlformats.org/officeDocument/2006/customXml" ds:itemID="{EFF4C79D-31E7-444B-8D53-EF9F7B1F7E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4fedec-cc8c-4a05-b89b-c864fd241700"/>
    <ds:schemaRef ds:uri="d0ca8b03-0d45-4418-b5e4-2ac0fabbf31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4BAF9BE-F981-4C92-BB96-E997F07F6D0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96E5341-FBE7-43AD-AEA8-5E5C3E278E7E}">
  <ds:schemaRefs>
    <ds:schemaRef ds:uri="http://schemas.microsoft.com/office/2006/metadata/properties"/>
    <ds:schemaRef ds:uri="http://schemas.microsoft.com/office/infopath/2007/PartnerControls"/>
    <ds:schemaRef ds:uri="d0ca8b03-0d45-4418-b5e4-2ac0fabbf316"/>
    <ds:schemaRef ds:uri="014fedec-cc8c-4a05-b89b-c864fd24170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132</Words>
  <Application>Microsoft Office PowerPoint</Application>
  <PresentationFormat>On-screen Show (4:3)</PresentationFormat>
  <Paragraphs>35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Title Slide</vt:lpstr>
      <vt:lpstr>Background &amp; Rationale</vt:lpstr>
      <vt:lpstr>Objectives</vt:lpstr>
      <vt:lpstr>Proposed Approach/Methodology</vt:lpstr>
      <vt:lpstr>Expected Outcomes &amp; Impact</vt:lpstr>
      <vt:lpstr>Timeline &amp; Milestones</vt:lpstr>
      <vt:lpstr>Team &amp; Collaborators</vt:lpstr>
      <vt:lpstr>Budget Summary</vt:lpstr>
      <vt:lpstr>Conclusion &amp; Way Forward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Nimi Elizabeth</cp:lastModifiedBy>
  <cp:revision>11</cp:revision>
  <dcterms:created xsi:type="dcterms:W3CDTF">2013-01-27T09:14:16Z</dcterms:created>
  <dcterms:modified xsi:type="dcterms:W3CDTF">2025-08-05T05:24:33Z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0x01010080295DD9E1870A4893DF48C669219D3B</vt:lpwstr>
  </property>
  <property fmtid="{D5CDD505-2E9C-101B-9397-08002B2CF9AE}" pid="3" name="MediaServiceImageTags">
    <vt:lpwstr/>
  </property>
</Properties>
</file>